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3838-0FC7-4A61-A176-2AEAA2A30A4E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F5DBC-CE23-435E-B93E-E09971093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3838-0FC7-4A61-A176-2AEAA2A30A4E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F5DBC-CE23-435E-B93E-E09971093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3838-0FC7-4A61-A176-2AEAA2A30A4E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F5DBC-CE23-435E-B93E-E09971093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3838-0FC7-4A61-A176-2AEAA2A30A4E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F5DBC-CE23-435E-B93E-E09971093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3838-0FC7-4A61-A176-2AEAA2A30A4E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F5DBC-CE23-435E-B93E-E09971093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3838-0FC7-4A61-A176-2AEAA2A30A4E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F5DBC-CE23-435E-B93E-E09971093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3838-0FC7-4A61-A176-2AEAA2A30A4E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F5DBC-CE23-435E-B93E-E09971093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3838-0FC7-4A61-A176-2AEAA2A30A4E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F5DBC-CE23-435E-B93E-E09971093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3838-0FC7-4A61-A176-2AEAA2A30A4E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F5DBC-CE23-435E-B93E-E09971093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3838-0FC7-4A61-A176-2AEAA2A30A4E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F5DBC-CE23-435E-B93E-E09971093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3838-0FC7-4A61-A176-2AEAA2A30A4E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F5DBC-CE23-435E-B93E-E09971093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43838-0FC7-4A61-A176-2AEAA2A30A4E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F5DBC-CE23-435E-B93E-E09971093AF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ecx_x0000_i1025" descr="5E5B05BA-B801-451F-87E0-DCE7FEE450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66800" y="0"/>
            <a:ext cx="10972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838200" y="-381000"/>
            <a:ext cx="10287000" cy="1470025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solidFill>
                  <a:schemeClr val="bg1"/>
                </a:solidFill>
              </a:rPr>
              <a:t>The amazing Camel</a:t>
            </a:r>
            <a:endParaRPr lang="en-US" sz="8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ecx_x0000_i1031" descr="935DE40C-DB12-48FB-8B69-C6B9FDC69AC6"/>
          <p:cNvPicPr>
            <a:picLocks noChangeAspect="1" noChangeArrowheads="1"/>
          </p:cNvPicPr>
          <p:nvPr/>
        </p:nvPicPr>
        <p:blipFill>
          <a:blip r:embed="rId2" cstate="print"/>
          <a:srcRect l="9600" b="12000"/>
          <a:stretch>
            <a:fillRect/>
          </a:stretch>
        </p:blipFill>
        <p:spPr bwMode="auto">
          <a:xfrm>
            <a:off x="6858000" y="4800600"/>
            <a:ext cx="215265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28600" y="533400"/>
            <a:ext cx="85344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In an eight hour day I can carry a four hundred pound load </a:t>
            </a:r>
            <a:r>
              <a:rPr lang="en-US" sz="3600" dirty="0" smtClean="0"/>
              <a:t>A </a:t>
            </a:r>
            <a:r>
              <a:rPr lang="en-US" sz="3600" dirty="0"/>
              <a:t>hundred miles across a hot, dry desert </a:t>
            </a:r>
            <a:r>
              <a:rPr lang="en-US" sz="3600" dirty="0" smtClean="0"/>
              <a:t>And </a:t>
            </a:r>
            <a:r>
              <a:rPr lang="en-US" sz="3600" dirty="0"/>
              <a:t>not stop once for a drink or something to eat. </a:t>
            </a:r>
            <a:br>
              <a:rPr lang="en-US" sz="3600" dirty="0"/>
            </a:br>
            <a:r>
              <a:rPr lang="en-US" sz="3600" dirty="0"/>
              <a:t>In fact, I've been known to go eight days without a drink, </a:t>
            </a:r>
            <a:r>
              <a:rPr lang="en-US" sz="3600" dirty="0" smtClean="0"/>
              <a:t>But </a:t>
            </a:r>
            <a:r>
              <a:rPr lang="en-US" sz="3600" dirty="0"/>
              <a:t>then I look a wreck. </a:t>
            </a:r>
            <a:br>
              <a:rPr lang="en-US" sz="3600" dirty="0"/>
            </a:br>
            <a:r>
              <a:rPr lang="en-US" sz="3600" dirty="0"/>
              <a:t>I lose 227 pounds, my ribs </a:t>
            </a:r>
            <a:r>
              <a:rPr lang="en-US" sz="3600" dirty="0" smtClean="0"/>
              <a:t>how</a:t>
            </a:r>
            <a:r>
              <a:rPr lang="en-US" sz="3600" dirty="0"/>
              <a:t> through my skin, </a:t>
            </a:r>
            <a:r>
              <a:rPr lang="en-US" sz="3600" dirty="0" smtClean="0"/>
              <a:t>And </a:t>
            </a:r>
            <a:r>
              <a:rPr lang="en-US" sz="3600" dirty="0"/>
              <a:t>I look terribly skinny. </a:t>
            </a:r>
            <a:br>
              <a:rPr lang="en-US" sz="3600" dirty="0"/>
            </a:br>
            <a:r>
              <a:rPr lang="en-US" sz="3600" dirty="0"/>
              <a:t>But I feel great! </a:t>
            </a:r>
            <a:r>
              <a:rPr lang="en-US" sz="3600" dirty="0" smtClean="0"/>
              <a:t>I </a:t>
            </a:r>
            <a:r>
              <a:rPr lang="en-US" sz="3600" dirty="0"/>
              <a:t>look thin </a:t>
            </a:r>
            <a:r>
              <a:rPr lang="en-US" sz="3600" dirty="0" smtClean="0"/>
              <a:t>because</a:t>
            </a:r>
          </a:p>
          <a:p>
            <a:r>
              <a:rPr lang="en-US" sz="3600" dirty="0" smtClean="0"/>
              <a:t>the </a:t>
            </a:r>
            <a:r>
              <a:rPr lang="en-US" sz="3600" dirty="0"/>
              <a:t>billions of cells lose their water. </a:t>
            </a:r>
            <a:br>
              <a:rPr lang="en-US" sz="3600" dirty="0"/>
            </a:br>
            <a:r>
              <a:rPr lang="en-US" sz="3600" dirty="0"/>
              <a:t>They're no longer fat. They're flat. </a:t>
            </a:r>
            <a:br>
              <a:rPr lang="en-US" sz="3600" dirty="0"/>
            </a:br>
            <a:endParaRPr lang="en-US" sz="36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0" y="6858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Story</a:t>
            </a:r>
            <a:endParaRPr lang="en-US" sz="3600" b="1" dirty="0"/>
          </a:p>
        </p:txBody>
      </p:sp>
      <p:pic>
        <p:nvPicPr>
          <p:cNvPr id="11265" name="ecx_x0000_i1031" descr="935DE40C-DB12-48FB-8B69-C6B9FDC69AC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30480"/>
            <a:ext cx="10134600" cy="8107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1000" y="2895600"/>
            <a:ext cx="8763000" cy="25853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look thin because the billions </a:t>
            </a:r>
            <a:endParaRPr 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cells lose their water. </a:t>
            </a: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They're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longer fat. </a:t>
            </a:r>
            <a:endParaRPr 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They're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flat.</a:t>
            </a: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cx_x0000_i1031" descr="935DE40C-DB12-48FB-8B69-C6B9FDC69AC6"/>
          <p:cNvPicPr>
            <a:picLocks noChangeAspect="1" noChangeArrowheads="1"/>
          </p:cNvPicPr>
          <p:nvPr/>
        </p:nvPicPr>
        <p:blipFill>
          <a:blip r:embed="rId2" cstate="print"/>
          <a:srcRect b="12879"/>
          <a:stretch>
            <a:fillRect/>
          </a:stretch>
        </p:blipFill>
        <p:spPr bwMode="auto">
          <a:xfrm>
            <a:off x="5867400" y="609600"/>
            <a:ext cx="3061252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85800" y="533400"/>
            <a:ext cx="7239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Normally my blood </a:t>
            </a:r>
            <a:endParaRPr lang="en-US" sz="3600" dirty="0" smtClean="0"/>
          </a:p>
          <a:p>
            <a:r>
              <a:rPr lang="en-US" sz="3600" dirty="0" smtClean="0"/>
              <a:t>Contains 94 </a:t>
            </a:r>
            <a:r>
              <a:rPr lang="en-US" sz="3600" dirty="0"/>
              <a:t>percent water, </a:t>
            </a:r>
            <a:endParaRPr lang="en-US" sz="3600" dirty="0" smtClean="0"/>
          </a:p>
          <a:p>
            <a:r>
              <a:rPr lang="en-US" sz="3600" dirty="0" smtClean="0"/>
              <a:t>just </a:t>
            </a:r>
            <a:r>
              <a:rPr lang="en-US" sz="3600" dirty="0"/>
              <a:t>like yours. </a:t>
            </a:r>
            <a:br>
              <a:rPr lang="en-US" sz="3600" dirty="0"/>
            </a:br>
            <a:r>
              <a:rPr lang="en-US" sz="3600" dirty="0"/>
              <a:t>But </a:t>
            </a:r>
            <a:r>
              <a:rPr lang="en-US" sz="3600" dirty="0" smtClean="0"/>
              <a:t>…</a:t>
            </a:r>
          </a:p>
          <a:p>
            <a:r>
              <a:rPr lang="en-US" sz="3600" dirty="0" smtClean="0"/>
              <a:t>when </a:t>
            </a:r>
            <a:r>
              <a:rPr lang="en-US" sz="3600" dirty="0"/>
              <a:t>I can't find any water to drink, </a:t>
            </a:r>
            <a:r>
              <a:rPr lang="en-US" sz="3600" dirty="0" smtClean="0"/>
              <a:t>The </a:t>
            </a:r>
            <a:r>
              <a:rPr lang="en-US" sz="3600" dirty="0"/>
              <a:t>heat of the sun gradually robs a little water out of my blood. </a:t>
            </a:r>
            <a:br>
              <a:rPr lang="en-US" sz="3600" dirty="0"/>
            </a:br>
            <a:r>
              <a:rPr lang="en-US" sz="3600" dirty="0"/>
              <a:t>Scientists have found that my blood can lose up to </a:t>
            </a:r>
            <a:r>
              <a:rPr lang="en-US" sz="3600" dirty="0" smtClean="0"/>
              <a:t>40 </a:t>
            </a:r>
            <a:r>
              <a:rPr lang="en-US" sz="3600" dirty="0"/>
              <a:t>percent of its water, and I'm still healthy.</a:t>
            </a:r>
            <a:endParaRPr lang="en-US" sz="36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685800"/>
            <a:ext cx="8305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Doctor's say human blood has to stay very close to 94 percent water.  </a:t>
            </a:r>
            <a:br>
              <a:rPr lang="en-US" sz="3600" dirty="0"/>
            </a:br>
            <a:r>
              <a:rPr lang="en-US" sz="3600" dirty="0"/>
              <a:t> If you lose 5 percent of it, you can't see anymore; 10 percent, you can't  </a:t>
            </a:r>
            <a:br>
              <a:rPr lang="en-US" sz="3600" dirty="0"/>
            </a:br>
            <a:r>
              <a:rPr lang="en-US" sz="3600" dirty="0"/>
              <a:t> Hear and you go insane; 12 percent, your blood is as thick as molasses  </a:t>
            </a:r>
            <a:br>
              <a:rPr lang="en-US" sz="3600" dirty="0"/>
            </a:br>
            <a:r>
              <a:rPr lang="en-US" sz="3600" dirty="0"/>
              <a:t> And your heart can't pump the thick stuff. It stops, and you're dead. </a:t>
            </a:r>
            <a:endParaRPr lang="en-US" sz="3600" b="1" dirty="0"/>
          </a:p>
        </p:txBody>
      </p:sp>
      <p:pic>
        <p:nvPicPr>
          <p:cNvPr id="9217" name="ecx_x0000_i1033" descr="EA370819-4949-4A98-9890-C9116ABA533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4724400"/>
            <a:ext cx="1917551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685800"/>
            <a:ext cx="7924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But that's not true with me. </a:t>
            </a:r>
            <a:br>
              <a:rPr lang="en-US" sz="3600" dirty="0"/>
            </a:br>
            <a:r>
              <a:rPr lang="en-US" sz="3600" dirty="0"/>
              <a:t>Why? </a:t>
            </a:r>
            <a:br>
              <a:rPr lang="en-US" sz="3600" dirty="0"/>
            </a:br>
            <a:r>
              <a:rPr lang="en-US" sz="3600" dirty="0"/>
              <a:t>Scientists say my blood is different. </a:t>
            </a:r>
            <a:br>
              <a:rPr lang="en-US" sz="3600" dirty="0"/>
            </a:br>
            <a:r>
              <a:rPr lang="en-US" sz="3600" dirty="0"/>
              <a:t>My red cells are elongated. </a:t>
            </a:r>
            <a:endParaRPr lang="en-US" sz="3600" dirty="0" smtClean="0"/>
          </a:p>
          <a:p>
            <a:pPr algn="ctr"/>
            <a:r>
              <a:rPr lang="en-US" sz="3600" dirty="0" smtClean="0"/>
              <a:t>Yours </a:t>
            </a:r>
            <a:r>
              <a:rPr lang="en-US" sz="3600" dirty="0"/>
              <a:t>are round. </a:t>
            </a:r>
            <a:br>
              <a:rPr lang="en-US" sz="3600" dirty="0"/>
            </a:br>
            <a:r>
              <a:rPr lang="en-US" sz="3600" dirty="0"/>
              <a:t>Maybe that's what makes the difference </a:t>
            </a:r>
            <a:br>
              <a:rPr lang="en-US" sz="3600" dirty="0"/>
            </a:br>
            <a:endParaRPr lang="en-US" sz="3600" b="1" dirty="0"/>
          </a:p>
        </p:txBody>
      </p:sp>
      <p:pic>
        <p:nvPicPr>
          <p:cNvPr id="8193" name="ecx_x0000_i1033" descr="EA370819-4949-4A98-9890-C9116ABA533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4130470"/>
            <a:ext cx="2286000" cy="2089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685800"/>
            <a:ext cx="7772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This proves I'm designed for the desert, </a:t>
            </a:r>
            <a:br>
              <a:rPr lang="en-US" sz="3600" dirty="0"/>
            </a:br>
            <a:r>
              <a:rPr lang="en-US" sz="3600" dirty="0"/>
              <a:t>Or the desert is designed for me. </a:t>
            </a:r>
            <a:br>
              <a:rPr lang="en-US" sz="3600" dirty="0"/>
            </a:br>
            <a:r>
              <a:rPr lang="en-US" sz="3600" dirty="0"/>
              <a:t>Did you ever hear of a design </a:t>
            </a:r>
            <a:endParaRPr lang="en-US" sz="3600" dirty="0" smtClean="0"/>
          </a:p>
          <a:p>
            <a:pPr algn="ctr"/>
            <a:r>
              <a:rPr lang="en-US" sz="3600" dirty="0" smtClean="0"/>
              <a:t>without </a:t>
            </a:r>
            <a:r>
              <a:rPr lang="en-US" sz="3600" dirty="0"/>
              <a:t>a Designer?</a:t>
            </a:r>
            <a:endParaRPr lang="en-US" sz="3600" b="1" dirty="0"/>
          </a:p>
        </p:txBody>
      </p:sp>
      <p:pic>
        <p:nvPicPr>
          <p:cNvPr id="7169" name="ecx_x0000_i1032" descr="683DBC66-3250-42F7-A900-6F42ACE780E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3048000"/>
            <a:ext cx="3124200" cy="3230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ecx_x0000_i1034" descr="FE882656-717A-4279-A1EE-38FAB161F34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5770" y="990600"/>
            <a:ext cx="4122030" cy="451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09600" y="962085"/>
            <a:ext cx="7315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After I find a water hole, </a:t>
            </a:r>
            <a:br>
              <a:rPr lang="en-US" sz="3600" dirty="0"/>
            </a:br>
            <a:r>
              <a:rPr lang="en-US" sz="3600" dirty="0"/>
              <a:t>I'll drink for about ten minutes </a:t>
            </a:r>
            <a:br>
              <a:rPr lang="en-US" sz="3600" dirty="0"/>
            </a:br>
            <a:r>
              <a:rPr lang="en-US" sz="3600" dirty="0"/>
              <a:t>And my skinny body starts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to </a:t>
            </a:r>
            <a:r>
              <a:rPr lang="en-US" sz="3600" dirty="0"/>
              <a:t>change </a:t>
            </a:r>
            <a:r>
              <a:rPr lang="en-US" sz="3600" dirty="0" smtClean="0"/>
              <a:t>immediately</a:t>
            </a:r>
            <a:r>
              <a:rPr lang="en-US" sz="3600" dirty="0"/>
              <a:t>. </a:t>
            </a:r>
            <a:br>
              <a:rPr lang="en-US" sz="3600" dirty="0"/>
            </a:br>
            <a:r>
              <a:rPr lang="en-US" sz="3600" dirty="0"/>
              <a:t>In that short time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my</a:t>
            </a:r>
            <a:r>
              <a:rPr lang="en-US" sz="3600" dirty="0"/>
              <a:t> body fills out nicely,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 </a:t>
            </a:r>
            <a:r>
              <a:rPr lang="en-US" sz="3600" dirty="0"/>
              <a:t>don't look skinny anymore, </a:t>
            </a:r>
            <a:br>
              <a:rPr lang="en-US" sz="3600" dirty="0"/>
            </a:br>
            <a:endParaRPr lang="en-US" sz="3600" dirty="0" smtClean="0"/>
          </a:p>
          <a:p>
            <a:r>
              <a:rPr lang="en-US" sz="3600" dirty="0" smtClean="0"/>
              <a:t>And </a:t>
            </a:r>
            <a:r>
              <a:rPr lang="en-US" sz="3600" dirty="0"/>
              <a:t>I gain back the 227 pounds I lost. </a:t>
            </a:r>
            <a:endParaRPr lang="en-US" sz="36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ecx_x0000_i1035" descr="35DF74D3-E1B7-4456-B6D7-6876EFFDDCD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1600200"/>
            <a:ext cx="2667000" cy="2264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57200" y="609600"/>
            <a:ext cx="7391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Even though I lose a lot of water on the desert, </a:t>
            </a:r>
            <a:r>
              <a:rPr lang="en-US" sz="3600" dirty="0" smtClean="0"/>
              <a:t>My </a:t>
            </a:r>
            <a:r>
              <a:rPr lang="en-US" sz="3600" dirty="0"/>
              <a:t>body conserves it too. </a:t>
            </a:r>
            <a:br>
              <a:rPr lang="en-US" sz="3600" dirty="0"/>
            </a:br>
            <a:r>
              <a:rPr lang="en-US" sz="3600" dirty="0"/>
              <a:t>Way in the beginning when my intelligent Engineer made me, 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He </a:t>
            </a:r>
            <a:r>
              <a:rPr lang="en-US" sz="3600" dirty="0"/>
              <a:t>gave me a specially designed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nose </a:t>
            </a:r>
            <a:r>
              <a:rPr lang="en-US" sz="3600" dirty="0"/>
              <a:t>that saves water. </a:t>
            </a:r>
            <a:br>
              <a:rPr lang="en-US" sz="3600" dirty="0"/>
            </a:br>
            <a:r>
              <a:rPr lang="en-US" sz="3600" dirty="0"/>
              <a:t>When I exhale, I don't lose much. </a:t>
            </a:r>
            <a:br>
              <a:rPr lang="en-US" sz="3600" dirty="0"/>
            </a:br>
            <a:r>
              <a:rPr lang="en-US" sz="3600" dirty="0"/>
              <a:t>My nose traps that warm, moist air from my lungs </a:t>
            </a:r>
            <a:r>
              <a:rPr lang="en-US" sz="3600" dirty="0" smtClean="0"/>
              <a:t>And </a:t>
            </a:r>
            <a:r>
              <a:rPr lang="en-US" sz="3600" dirty="0"/>
              <a:t>absorbs it in my nasal membranes. </a:t>
            </a:r>
            <a:endParaRPr lang="en-US" sz="36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ecx_x0000_i1035" descr="35DF74D3-E1B7-4456-B6D7-6876EFFDDCD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1371600"/>
            <a:ext cx="3276600" cy="2781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57200" y="685800"/>
            <a:ext cx="8001000" cy="563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Tiny blood vessels in those membranes take that back into my blood. </a:t>
            </a:r>
            <a:br>
              <a:rPr lang="en-US" sz="3600" dirty="0"/>
            </a:br>
            <a:endParaRPr lang="en-US" sz="3600" dirty="0" smtClean="0"/>
          </a:p>
          <a:p>
            <a:r>
              <a:rPr lang="en-US" sz="3600" dirty="0" smtClean="0"/>
              <a:t>How's </a:t>
            </a:r>
            <a:r>
              <a:rPr lang="en-US" sz="3600" dirty="0"/>
              <a:t>that for </a:t>
            </a:r>
            <a:endParaRPr lang="en-US" sz="3600" dirty="0" smtClean="0"/>
          </a:p>
          <a:p>
            <a:r>
              <a:rPr lang="en-US" sz="3600" dirty="0" smtClean="0"/>
              <a:t>a </a:t>
            </a:r>
            <a:r>
              <a:rPr lang="en-US" sz="3600" dirty="0"/>
              <a:t>recycling system? </a:t>
            </a:r>
            <a:endParaRPr lang="en-US" sz="3600" dirty="0" smtClean="0"/>
          </a:p>
          <a:p>
            <a:r>
              <a:rPr lang="en-US" sz="3600" dirty="0" smtClean="0"/>
              <a:t>Pretty </a:t>
            </a:r>
            <a:r>
              <a:rPr lang="en-US" sz="3600" dirty="0"/>
              <a:t>cool, isn't it. </a:t>
            </a:r>
            <a:br>
              <a:rPr lang="en-US" sz="3600" dirty="0"/>
            </a:br>
            <a:r>
              <a:rPr lang="en-US" sz="3600" dirty="0"/>
              <a:t>It works because my nose is cool. </a:t>
            </a:r>
            <a:br>
              <a:rPr lang="en-US" sz="3600" dirty="0"/>
            </a:br>
            <a:r>
              <a:rPr lang="en-US" sz="3600" dirty="0"/>
              <a:t>My cool nose changes that warm moisture in the air </a:t>
            </a:r>
            <a:r>
              <a:rPr lang="en-US" sz="3600" dirty="0" smtClean="0"/>
              <a:t>from </a:t>
            </a:r>
            <a:r>
              <a:rPr lang="en-US" sz="3600" dirty="0"/>
              <a:t>my </a:t>
            </a:r>
            <a:r>
              <a:rPr lang="en-US" sz="3600" dirty="0" smtClean="0"/>
              <a:t>lungs </a:t>
            </a:r>
          </a:p>
          <a:p>
            <a:r>
              <a:rPr lang="en-US" sz="3600" dirty="0" smtClean="0"/>
              <a:t>back </a:t>
            </a:r>
            <a:r>
              <a:rPr lang="en-US" sz="3600" dirty="0"/>
              <a:t>into water.</a:t>
            </a:r>
            <a:endParaRPr lang="en-US" sz="36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cx_x0000_i1035" descr="35DF74D3-E1B7-4456-B6D7-6876EFFDDCD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1295400"/>
            <a:ext cx="2743200" cy="2328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09600" y="685800"/>
            <a:ext cx="6629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But how does my nose get cool? </a:t>
            </a:r>
            <a:br>
              <a:rPr lang="en-US" sz="3600" dirty="0"/>
            </a:br>
            <a:r>
              <a:rPr lang="en-US" sz="3600" dirty="0"/>
              <a:t>I breath in hot dry desert air, </a:t>
            </a:r>
            <a:br>
              <a:rPr lang="en-US" sz="3600" dirty="0"/>
            </a:br>
            <a:r>
              <a:rPr lang="en-US" sz="3600" dirty="0"/>
              <a:t>And it goes through </a:t>
            </a:r>
            <a:endParaRPr lang="en-US" sz="3600" dirty="0" smtClean="0"/>
          </a:p>
          <a:p>
            <a:r>
              <a:rPr lang="en-US" sz="3600" dirty="0" smtClean="0"/>
              <a:t>my </a:t>
            </a:r>
            <a:r>
              <a:rPr lang="en-US" sz="3600" dirty="0"/>
              <a:t>wet nasal passages. </a:t>
            </a:r>
            <a:br>
              <a:rPr lang="en-US" sz="3600" dirty="0"/>
            </a:br>
            <a:r>
              <a:rPr lang="en-US" sz="3600" dirty="0"/>
              <a:t>This produces a cooling effect, </a:t>
            </a:r>
            <a:endParaRPr lang="en-US" sz="3600" dirty="0" smtClean="0"/>
          </a:p>
          <a:p>
            <a:r>
              <a:rPr lang="en-US" sz="3600" dirty="0" smtClean="0"/>
              <a:t>and</a:t>
            </a:r>
            <a:r>
              <a:rPr lang="en-US" sz="3600" dirty="0"/>
              <a:t> my nose stays as much as </a:t>
            </a:r>
            <a:br>
              <a:rPr lang="en-US" sz="3600" dirty="0"/>
            </a:br>
            <a:r>
              <a:rPr lang="en-US" sz="3600" dirty="0"/>
              <a:t>18 degrees cooler </a:t>
            </a:r>
            <a:endParaRPr lang="en-US" sz="3600" dirty="0" smtClean="0"/>
          </a:p>
          <a:p>
            <a:r>
              <a:rPr lang="en-US" sz="3600" dirty="0" smtClean="0"/>
              <a:t>than </a:t>
            </a:r>
            <a:r>
              <a:rPr lang="en-US" sz="3600" dirty="0"/>
              <a:t>the rest of my body.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ecx_x0000_i1026" descr="75B1E122-C2B4-454C-8762-9A518BDBFCE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7582" y="0"/>
            <a:ext cx="8056418" cy="6330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28600" y="3048000"/>
            <a:ext cx="4800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If you ever doubted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that </a:t>
            </a:r>
            <a:r>
              <a:rPr lang="en-US" sz="3600" dirty="0"/>
              <a:t>God exists, </a:t>
            </a:r>
            <a:br>
              <a:rPr lang="en-US" sz="3600" dirty="0"/>
            </a:br>
            <a:r>
              <a:rPr lang="en-US" sz="3600" dirty="0"/>
              <a:t>Meet the Very Technical, Highly </a:t>
            </a:r>
            <a:r>
              <a:rPr lang="en-US" sz="3600" dirty="0" smtClean="0"/>
              <a:t>Engineered</a:t>
            </a:r>
            <a:r>
              <a:rPr lang="en-US" sz="3600" dirty="0"/>
              <a:t> </a:t>
            </a:r>
            <a:endParaRPr lang="en-US" sz="3600" dirty="0" smtClean="0"/>
          </a:p>
          <a:p>
            <a:r>
              <a:rPr lang="en-US" sz="3600" dirty="0" smtClean="0"/>
              <a:t>Dromedary </a:t>
            </a:r>
            <a:r>
              <a:rPr lang="en-US" sz="3600" dirty="0"/>
              <a:t>Camel. </a:t>
            </a:r>
            <a:endParaRPr lang="en-US" sz="36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ecx_x0000_i1036" descr="E2A44849-76D8-4397-9E7D-5321FC50DA36"/>
          <p:cNvPicPr>
            <a:picLocks noChangeAspect="1" noChangeArrowheads="1"/>
          </p:cNvPicPr>
          <p:nvPr/>
        </p:nvPicPr>
        <p:blipFill>
          <a:blip r:embed="rId2" cstate="print"/>
          <a:srcRect l="8782" r="18031"/>
          <a:stretch>
            <a:fillRect/>
          </a:stretch>
        </p:blipFill>
        <p:spPr bwMode="auto">
          <a:xfrm>
            <a:off x="6553200" y="1676400"/>
            <a:ext cx="2362200" cy="394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09600" y="685800"/>
            <a:ext cx="7696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I love to travel the beautiful </a:t>
            </a:r>
            <a:r>
              <a:rPr lang="en-US" sz="3600" dirty="0" err="1" smtClean="0"/>
              <a:t>sanddunes</a:t>
            </a:r>
            <a:r>
              <a:rPr lang="en-US" sz="3600" dirty="0"/>
              <a:t>. </a:t>
            </a:r>
            <a:br>
              <a:rPr lang="en-US" sz="3600" dirty="0"/>
            </a:br>
            <a:r>
              <a:rPr lang="en-US" sz="3600" dirty="0"/>
              <a:t>It's really quite easy, because </a:t>
            </a:r>
            <a:br>
              <a:rPr lang="en-US" sz="3600" dirty="0"/>
            </a:br>
            <a:r>
              <a:rPr lang="en-US" sz="3600" dirty="0"/>
              <a:t>My Creator gave me specially engineered sand shoes for feet. </a:t>
            </a:r>
            <a:br>
              <a:rPr lang="en-US" sz="3600" dirty="0"/>
            </a:br>
            <a:r>
              <a:rPr lang="en-US" sz="3600" dirty="0"/>
              <a:t>My hooves are wide, and they get </a:t>
            </a:r>
            <a:endParaRPr lang="en-US" sz="3600" dirty="0" smtClean="0"/>
          </a:p>
          <a:p>
            <a:r>
              <a:rPr lang="en-US" sz="3600" dirty="0" smtClean="0"/>
              <a:t>even </a:t>
            </a:r>
            <a:r>
              <a:rPr lang="en-US" sz="3600" dirty="0"/>
              <a:t>wider when I step on them. </a:t>
            </a:r>
            <a:br>
              <a:rPr lang="en-US" sz="3600" dirty="0"/>
            </a:br>
            <a:r>
              <a:rPr lang="en-US" sz="3600" dirty="0"/>
              <a:t>Each foot has two long, </a:t>
            </a:r>
            <a:endParaRPr lang="en-US" sz="3600" dirty="0" smtClean="0"/>
          </a:p>
          <a:p>
            <a:r>
              <a:rPr lang="en-US" sz="3600" dirty="0" smtClean="0"/>
              <a:t>bony </a:t>
            </a:r>
            <a:r>
              <a:rPr lang="en-US" sz="3600" dirty="0"/>
              <a:t>toes with tough, </a:t>
            </a:r>
            <a:endParaRPr lang="en-US" sz="3600" dirty="0" smtClean="0"/>
          </a:p>
          <a:p>
            <a:r>
              <a:rPr lang="en-US" sz="3600" dirty="0" smtClean="0"/>
              <a:t>leathery </a:t>
            </a:r>
            <a:r>
              <a:rPr lang="en-US" sz="3600" dirty="0"/>
              <a:t>skin </a:t>
            </a:r>
            <a:r>
              <a:rPr lang="en-US" sz="3600" dirty="0" smtClean="0"/>
              <a:t>between </a:t>
            </a:r>
            <a:r>
              <a:rPr lang="en-US" sz="3600" dirty="0"/>
              <a:t>my soles, </a:t>
            </a:r>
            <a:endParaRPr lang="en-US" sz="3600" dirty="0" smtClean="0"/>
          </a:p>
          <a:p>
            <a:r>
              <a:rPr lang="en-US" sz="3600" dirty="0" smtClean="0"/>
              <a:t>are </a:t>
            </a:r>
            <a:r>
              <a:rPr lang="en-US" sz="3600" dirty="0"/>
              <a:t>a little like webbed feet. 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ecx_x0000_i1037" descr="D2A12E6A-8586-44C1-B62E-90A95265C08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038600"/>
            <a:ext cx="2381250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ecx_x0000_i1036" descr="E2A44849-76D8-4397-9E7D-5321FC50DA36"/>
          <p:cNvPicPr>
            <a:picLocks noChangeAspect="1" noChangeArrowheads="1"/>
          </p:cNvPicPr>
          <p:nvPr/>
        </p:nvPicPr>
        <p:blipFill>
          <a:blip r:embed="rId3" cstate="print"/>
          <a:srcRect l="8782" r="18031"/>
          <a:stretch>
            <a:fillRect/>
          </a:stretch>
        </p:blipFill>
        <p:spPr bwMode="auto">
          <a:xfrm>
            <a:off x="6553200" y="1676400"/>
            <a:ext cx="2362200" cy="394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09600" y="685800"/>
            <a:ext cx="66294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They won't let me sink into the soft, drifting sand. </a:t>
            </a:r>
            <a:br>
              <a:rPr lang="en-US" sz="3600" dirty="0"/>
            </a:br>
            <a:r>
              <a:rPr lang="en-US" sz="3600" dirty="0"/>
              <a:t>This is good, because often my master wants me to carry him </a:t>
            </a:r>
            <a:br>
              <a:rPr lang="en-US" sz="3600" dirty="0"/>
            </a:br>
            <a:r>
              <a:rPr lang="en-US" sz="3600" dirty="0"/>
              <a:t>one hundred miles across the desert in just one day. </a:t>
            </a:r>
            <a:br>
              <a:rPr lang="en-US" sz="3600" dirty="0"/>
            </a:br>
            <a:endParaRPr lang="en-US" sz="3600" dirty="0" smtClean="0"/>
          </a:p>
          <a:p>
            <a:r>
              <a:rPr lang="en-US" sz="3600" dirty="0" smtClean="0"/>
              <a:t>                    (</a:t>
            </a:r>
            <a:r>
              <a:rPr lang="en-US" sz="3600" dirty="0"/>
              <a:t>I troop about </a:t>
            </a:r>
            <a:endParaRPr lang="en-US" sz="3600" dirty="0" smtClean="0"/>
          </a:p>
          <a:p>
            <a:r>
              <a:rPr lang="en-US" sz="3600" dirty="0"/>
              <a:t> </a:t>
            </a:r>
            <a:r>
              <a:rPr lang="en-US" sz="3600" dirty="0" smtClean="0"/>
              <a:t>                    ten </a:t>
            </a:r>
            <a:r>
              <a:rPr lang="en-US" sz="3600" dirty="0"/>
              <a:t>miles per hour.) 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ecx_x0000_i1037" descr="D2A12E6A-8586-44C1-B62E-90A95265C08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1192" y="2743200"/>
            <a:ext cx="3901808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09600" y="609600"/>
            <a:ext cx="7772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Sometimes a big windstorm comes out of nowhere, </a:t>
            </a:r>
            <a:r>
              <a:rPr lang="en-US" sz="3600" dirty="0" smtClean="0"/>
              <a:t>bringing </a:t>
            </a:r>
            <a:r>
              <a:rPr lang="en-US" sz="3600" dirty="0"/>
              <a:t>flying sand with it. </a:t>
            </a:r>
            <a:br>
              <a:rPr lang="en-US" sz="3600" dirty="0"/>
            </a:br>
            <a:r>
              <a:rPr lang="en-US" sz="3600" dirty="0"/>
              <a:t>My Master Designer put special muscles in my nostrils </a:t>
            </a:r>
            <a:r>
              <a:rPr lang="en-US" sz="3600" dirty="0" smtClean="0"/>
              <a:t>that </a:t>
            </a:r>
            <a:r>
              <a:rPr lang="en-US" sz="3600" dirty="0"/>
              <a:t>close the openings, keeping sand out of my nose </a:t>
            </a:r>
            <a:br>
              <a:rPr lang="en-US" sz="3600" dirty="0"/>
            </a:br>
            <a:r>
              <a:rPr lang="en-US" sz="3600" dirty="0"/>
              <a:t>but still allowing me </a:t>
            </a:r>
            <a:endParaRPr lang="en-US" sz="3600" dirty="0" smtClean="0"/>
          </a:p>
          <a:p>
            <a:r>
              <a:rPr lang="en-US" sz="3600" dirty="0" smtClean="0"/>
              <a:t>enough </a:t>
            </a:r>
            <a:r>
              <a:rPr lang="en-US" sz="3600" dirty="0"/>
              <a:t>air to breathe.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85800"/>
            <a:ext cx="8229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My eyelashes arch down over my eyes like screens, </a:t>
            </a:r>
            <a:r>
              <a:rPr lang="en-US" sz="3600" dirty="0" smtClean="0"/>
              <a:t>keeping </a:t>
            </a:r>
            <a:r>
              <a:rPr lang="en-US" sz="3600" dirty="0"/>
              <a:t>the sand and sun out but still letting me see clearly. </a:t>
            </a:r>
            <a:br>
              <a:rPr lang="en-US" sz="3600" dirty="0"/>
            </a:br>
            <a:r>
              <a:rPr lang="en-US" sz="3600" dirty="0"/>
              <a:t>If a grain of sand slips through and gets in my eye, </a:t>
            </a:r>
            <a:r>
              <a:rPr lang="en-US" sz="3600" dirty="0" smtClean="0"/>
              <a:t>the </a:t>
            </a:r>
            <a:r>
              <a:rPr lang="en-US" sz="3600" dirty="0"/>
              <a:t>Creator took care of that too. </a:t>
            </a:r>
            <a:br>
              <a:rPr lang="en-US" sz="3600" dirty="0"/>
            </a:br>
            <a:r>
              <a:rPr lang="en-US" sz="3600" dirty="0"/>
              <a:t>He gave me an inner eyelid that automatically </a:t>
            </a:r>
            <a:r>
              <a:rPr lang="en-US" sz="3600" dirty="0" smtClean="0"/>
              <a:t>wipes </a:t>
            </a:r>
            <a:r>
              <a:rPr lang="en-US" sz="3600" dirty="0"/>
              <a:t>the sand off my eyeball just like a windshield wiper.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ecx_x0000_i1038" descr="D9E2A976-ECC3-48A4-A89F-1FEB55989CE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-20171"/>
            <a:ext cx="3505200" cy="6649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09600" y="685800"/>
            <a:ext cx="6629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Some people think </a:t>
            </a:r>
            <a:endParaRPr lang="en-US" sz="3600" dirty="0" smtClean="0"/>
          </a:p>
          <a:p>
            <a:r>
              <a:rPr lang="en-US" sz="3600" dirty="0" smtClean="0"/>
              <a:t>I'm </a:t>
            </a:r>
            <a:r>
              <a:rPr lang="en-US" sz="3600" dirty="0"/>
              <a:t>conceited </a:t>
            </a:r>
            <a:endParaRPr lang="en-US" sz="3600" dirty="0" smtClean="0"/>
          </a:p>
          <a:p>
            <a:r>
              <a:rPr lang="en-US" sz="3600" dirty="0" smtClean="0"/>
              <a:t>because </a:t>
            </a:r>
            <a:r>
              <a:rPr lang="en-US" sz="3600" dirty="0"/>
              <a:t>I always </a:t>
            </a:r>
            <a:endParaRPr lang="en-US" sz="3600" dirty="0" smtClean="0"/>
          </a:p>
          <a:p>
            <a:r>
              <a:rPr lang="en-US" sz="3600" dirty="0" smtClean="0"/>
              <a:t>walk </a:t>
            </a:r>
            <a:r>
              <a:rPr lang="en-US" sz="3600" dirty="0"/>
              <a:t>around </a:t>
            </a:r>
            <a:br>
              <a:rPr lang="en-US" sz="3600" dirty="0"/>
            </a:br>
            <a:r>
              <a:rPr lang="en-US" sz="3600" dirty="0"/>
              <a:t>with my head </a:t>
            </a:r>
            <a:endParaRPr lang="en-US" sz="3600" dirty="0" smtClean="0"/>
          </a:p>
          <a:p>
            <a:r>
              <a:rPr lang="en-US" sz="3600" dirty="0" smtClean="0"/>
              <a:t>held </a:t>
            </a:r>
            <a:r>
              <a:rPr lang="en-US" sz="3600" dirty="0"/>
              <a:t>high </a:t>
            </a:r>
            <a:endParaRPr lang="en-US" sz="3600" dirty="0" smtClean="0"/>
          </a:p>
          <a:p>
            <a:r>
              <a:rPr lang="en-US" sz="3600" dirty="0" smtClean="0"/>
              <a:t>and </a:t>
            </a:r>
            <a:r>
              <a:rPr lang="en-US" sz="3600" dirty="0"/>
              <a:t>my nose in the air. </a:t>
            </a:r>
            <a:br>
              <a:rPr lang="en-US" sz="3600" dirty="0"/>
            </a:br>
            <a:endParaRPr lang="en-US" sz="36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ecx_x0000_i1039" descr="FC1D1518-333C-4505-837C-FD9B80CD914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1828800"/>
            <a:ext cx="373570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762000" y="838200"/>
            <a:ext cx="7848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But that's just because </a:t>
            </a:r>
            <a:r>
              <a:rPr lang="en-US" sz="3600" dirty="0" smtClean="0"/>
              <a:t>of </a:t>
            </a:r>
          </a:p>
          <a:p>
            <a:r>
              <a:rPr lang="en-US" sz="3600" dirty="0" smtClean="0"/>
              <a:t>the </a:t>
            </a:r>
            <a:r>
              <a:rPr lang="en-US" sz="3600" dirty="0"/>
              <a:t>way I'm made. </a:t>
            </a:r>
            <a:br>
              <a:rPr lang="en-US" sz="3600" dirty="0"/>
            </a:br>
            <a:r>
              <a:rPr lang="en-US" sz="3600" dirty="0"/>
              <a:t>My eyebrows are </a:t>
            </a:r>
            <a:endParaRPr lang="en-US" sz="3600" dirty="0" smtClean="0"/>
          </a:p>
          <a:p>
            <a:r>
              <a:rPr lang="en-US" sz="3600" dirty="0" smtClean="0"/>
              <a:t>so </a:t>
            </a:r>
            <a:r>
              <a:rPr lang="en-US" sz="3600" dirty="0"/>
              <a:t>thick and bushy </a:t>
            </a:r>
            <a:br>
              <a:rPr lang="en-US" sz="3600" dirty="0"/>
            </a:br>
            <a:r>
              <a:rPr lang="en-US" sz="3600" dirty="0"/>
              <a:t>I have to hold my head </a:t>
            </a:r>
            <a:endParaRPr lang="en-US" sz="3600" dirty="0" smtClean="0"/>
          </a:p>
          <a:p>
            <a:r>
              <a:rPr lang="en-US" sz="3600" dirty="0" smtClean="0"/>
              <a:t>high </a:t>
            </a:r>
            <a:r>
              <a:rPr lang="en-US" sz="3600" dirty="0"/>
              <a:t>to peek out from </a:t>
            </a:r>
            <a:endParaRPr lang="en-US" sz="3600" dirty="0" smtClean="0"/>
          </a:p>
          <a:p>
            <a:r>
              <a:rPr lang="en-US" sz="3600" dirty="0" smtClean="0"/>
              <a:t>underneath </a:t>
            </a:r>
            <a:r>
              <a:rPr lang="en-US" sz="3600" dirty="0"/>
              <a:t>them. </a:t>
            </a:r>
            <a:br>
              <a:rPr lang="en-US" sz="3600" dirty="0"/>
            </a:br>
            <a:r>
              <a:rPr lang="en-US" sz="3600" dirty="0"/>
              <a:t>I'm glad I have them though. </a:t>
            </a:r>
            <a:br>
              <a:rPr lang="en-US" sz="3600" dirty="0"/>
            </a:br>
            <a:r>
              <a:rPr lang="en-US" sz="3600" dirty="0"/>
              <a:t>They shade my eyes from the bright sun. 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Desert people depend on me for many things. </a:t>
            </a:r>
            <a:r>
              <a:rPr lang="en-US" sz="3600" dirty="0" smtClean="0"/>
              <a:t>Not </a:t>
            </a:r>
            <a:r>
              <a:rPr lang="en-US" sz="3600" dirty="0"/>
              <a:t>only am I their best form of transportation, </a:t>
            </a:r>
            <a:endParaRPr lang="en-US" sz="3600" dirty="0" smtClean="0"/>
          </a:p>
          <a:p>
            <a:r>
              <a:rPr lang="en-US" sz="3600" dirty="0" smtClean="0"/>
              <a:t>but </a:t>
            </a:r>
            <a:r>
              <a:rPr lang="en-US" sz="3600" dirty="0"/>
              <a:t>I'm also their grocery store. </a:t>
            </a:r>
            <a:br>
              <a:rPr lang="en-US" sz="3600" dirty="0"/>
            </a:br>
            <a:r>
              <a:rPr lang="en-US" sz="3600" dirty="0"/>
              <a:t>Mrs. Camel gives very rich milk </a:t>
            </a:r>
            <a:endParaRPr lang="en-US" sz="3600" dirty="0" smtClean="0"/>
          </a:p>
          <a:p>
            <a:r>
              <a:rPr lang="en-US" sz="3600" dirty="0" smtClean="0"/>
              <a:t>that </a:t>
            </a:r>
            <a:r>
              <a:rPr lang="en-US" sz="3600" dirty="0"/>
              <a:t>people make into butter and cheese. </a:t>
            </a:r>
            <a:br>
              <a:rPr lang="en-US" sz="3600" dirty="0"/>
            </a:br>
            <a:r>
              <a:rPr lang="en-US" sz="3600" dirty="0"/>
              <a:t>I shed my thick fur coat once a year, </a:t>
            </a:r>
            <a:br>
              <a:rPr lang="en-US" sz="3600" dirty="0"/>
            </a:br>
            <a:r>
              <a:rPr lang="en-US" sz="3600" dirty="0"/>
              <a:t>and that can be woven into cloth. </a:t>
            </a:r>
            <a:br>
              <a:rPr lang="en-US" sz="3600" dirty="0"/>
            </a:br>
            <a:r>
              <a:rPr lang="en-US" sz="3600" dirty="0"/>
              <a:t>A few young camels are used for beef, </a:t>
            </a:r>
            <a:br>
              <a:rPr lang="en-US" sz="3600" dirty="0"/>
            </a:br>
            <a:r>
              <a:rPr lang="en-US" sz="3600" dirty="0"/>
              <a:t>but I don't like to talk about that. </a:t>
            </a:r>
          </a:p>
        </p:txBody>
      </p:sp>
      <p:pic>
        <p:nvPicPr>
          <p:cNvPr id="36866" name="ecx_x0000_i1040" descr="FB3C3E7C-37E9-4BB6-9128-634A1275CFA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4413738"/>
            <a:ext cx="1524000" cy="206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457200"/>
            <a:ext cx="66294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For a long time </a:t>
            </a:r>
            <a:endParaRPr lang="en-US" sz="3600" dirty="0" smtClean="0"/>
          </a:p>
          <a:p>
            <a:r>
              <a:rPr lang="en-US" sz="3600" dirty="0" smtClean="0"/>
              <a:t>we </a:t>
            </a:r>
            <a:r>
              <a:rPr lang="en-US" sz="3600" dirty="0"/>
              <a:t>camels have been called </a:t>
            </a:r>
            <a:br>
              <a:rPr lang="en-US" sz="3600" dirty="0"/>
            </a:br>
            <a:r>
              <a:rPr lang="en-US" sz="3600" dirty="0"/>
              <a:t>the "ships of the desert" </a:t>
            </a:r>
            <a:endParaRPr lang="en-US" sz="3600" dirty="0" smtClean="0"/>
          </a:p>
          <a:p>
            <a:r>
              <a:rPr lang="en-US" sz="3600" dirty="0" smtClean="0"/>
              <a:t>because </a:t>
            </a:r>
            <a:r>
              <a:rPr lang="en-US" sz="3600" dirty="0"/>
              <a:t>of the way </a:t>
            </a:r>
            <a:br>
              <a:rPr lang="en-US" sz="3600" dirty="0"/>
            </a:br>
            <a:r>
              <a:rPr lang="en-US" sz="3600" dirty="0"/>
              <a:t>we sway </a:t>
            </a:r>
            <a:endParaRPr lang="en-US" sz="3600" dirty="0" smtClean="0"/>
          </a:p>
          <a:p>
            <a:r>
              <a:rPr lang="en-US" sz="3600" dirty="0" smtClean="0"/>
              <a:t>from </a:t>
            </a:r>
            <a:r>
              <a:rPr lang="en-US" sz="3600" dirty="0"/>
              <a:t>side to side </a:t>
            </a:r>
            <a:endParaRPr lang="en-US" sz="3600" dirty="0" smtClean="0"/>
          </a:p>
          <a:p>
            <a:r>
              <a:rPr lang="en-US" sz="3600" dirty="0" smtClean="0"/>
              <a:t>when </a:t>
            </a:r>
            <a:r>
              <a:rPr lang="en-US" sz="3600" dirty="0"/>
              <a:t>we trot. </a:t>
            </a:r>
            <a:br>
              <a:rPr lang="en-US" sz="3600" dirty="0"/>
            </a:br>
            <a:r>
              <a:rPr lang="en-US" sz="3600" dirty="0"/>
              <a:t>Some of our </a:t>
            </a:r>
            <a:r>
              <a:rPr lang="en-US" sz="3600" dirty="0" smtClean="0"/>
              <a:t>riders</a:t>
            </a:r>
          </a:p>
          <a:p>
            <a:r>
              <a:rPr lang="en-US" sz="3600" dirty="0" smtClean="0"/>
              <a:t> </a:t>
            </a:r>
            <a:r>
              <a:rPr lang="en-US" sz="3600" dirty="0"/>
              <a:t>get seasick.</a:t>
            </a:r>
          </a:p>
        </p:txBody>
      </p:sp>
      <p:pic>
        <p:nvPicPr>
          <p:cNvPr id="37890" name="ecx_x0000_i1041" descr="C9523362-8454-4EE5-8691-F79B085AE3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2743200"/>
            <a:ext cx="486383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cx_x0000_i1041" descr="C9523362-8454-4EE5-8691-F79B085AE3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895600"/>
            <a:ext cx="4255852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33400" y="533400"/>
            <a:ext cx="6629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I sway from side to side because of the way my legs work. </a:t>
            </a:r>
            <a:br>
              <a:rPr lang="en-US" sz="3600" dirty="0"/>
            </a:br>
            <a:r>
              <a:rPr lang="en-US" sz="3600" dirty="0"/>
              <a:t>Both legs on one side move forward at the same time, </a:t>
            </a:r>
            <a:br>
              <a:rPr lang="en-US" sz="3600" dirty="0"/>
            </a:br>
            <a:r>
              <a:rPr lang="en-US" sz="3600" dirty="0"/>
              <a:t>elevating that side. </a:t>
            </a:r>
            <a:br>
              <a:rPr lang="en-US" sz="3600" dirty="0"/>
            </a:br>
            <a:r>
              <a:rPr lang="en-US" sz="3600" dirty="0"/>
              <a:t>My "left, right left, </a:t>
            </a:r>
            <a:endParaRPr lang="en-US" sz="3600" dirty="0" smtClean="0"/>
          </a:p>
          <a:p>
            <a:r>
              <a:rPr lang="en-US" sz="3600" dirty="0" smtClean="0"/>
              <a:t>right</a:t>
            </a:r>
            <a:r>
              <a:rPr lang="en-US" sz="3600" dirty="0"/>
              <a:t>" motion </a:t>
            </a:r>
            <a:endParaRPr lang="en-US" sz="3600" dirty="0" smtClean="0"/>
          </a:p>
          <a:p>
            <a:r>
              <a:rPr lang="en-US" sz="3600" dirty="0" smtClean="0"/>
              <a:t>makes </a:t>
            </a:r>
            <a:r>
              <a:rPr lang="en-US" sz="3600" dirty="0"/>
              <a:t>my rider feel </a:t>
            </a:r>
            <a:endParaRPr lang="en-US" sz="3600" dirty="0" smtClean="0"/>
          </a:p>
          <a:p>
            <a:r>
              <a:rPr lang="en-US" sz="3600" dirty="0" smtClean="0"/>
              <a:t>Like he </a:t>
            </a:r>
            <a:r>
              <a:rPr lang="en-US" sz="3600" dirty="0"/>
              <a:t>is in a rocking </a:t>
            </a:r>
            <a:endParaRPr lang="en-US" sz="3600" dirty="0" smtClean="0"/>
          </a:p>
          <a:p>
            <a:r>
              <a:rPr lang="en-US" sz="3600" dirty="0" smtClean="0"/>
              <a:t>chair </a:t>
            </a:r>
            <a:r>
              <a:rPr lang="en-US" sz="3600" dirty="0"/>
              <a:t>going sideways. 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ecx_x0000_i1042" descr="DE8BA20C-8700-4897-8E39-8A2E41D9E88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2209800"/>
            <a:ext cx="4719536" cy="354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04800" y="762000"/>
            <a:ext cx="66294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When I was six months old, </a:t>
            </a:r>
            <a:br>
              <a:rPr lang="en-US" sz="3600" dirty="0"/>
            </a:br>
            <a:r>
              <a:rPr lang="en-US" sz="3600" dirty="0"/>
              <a:t>special knee pads started to grow on my front legs. </a:t>
            </a:r>
            <a:br>
              <a:rPr lang="en-US" sz="3600" dirty="0"/>
            </a:br>
            <a:r>
              <a:rPr lang="en-US" sz="3600" dirty="0"/>
              <a:t>The intelligent </a:t>
            </a:r>
            <a:endParaRPr lang="en-US" sz="3600" dirty="0" smtClean="0"/>
          </a:p>
          <a:p>
            <a:r>
              <a:rPr lang="en-US" sz="3600" dirty="0" smtClean="0"/>
              <a:t>Creator </a:t>
            </a:r>
            <a:r>
              <a:rPr lang="en-US" sz="3600" dirty="0"/>
              <a:t>knew </a:t>
            </a:r>
            <a:endParaRPr lang="en-US" sz="3600" dirty="0" smtClean="0"/>
          </a:p>
          <a:p>
            <a:r>
              <a:rPr lang="en-US" sz="3600" dirty="0" smtClean="0"/>
              <a:t>I </a:t>
            </a:r>
            <a:r>
              <a:rPr lang="en-US" sz="3600" dirty="0"/>
              <a:t>had to have them. </a:t>
            </a:r>
            <a:br>
              <a:rPr lang="en-US" sz="3600" dirty="0"/>
            </a:br>
            <a:r>
              <a:rPr lang="en-US" sz="3600" dirty="0"/>
              <a:t>They help me lower </a:t>
            </a:r>
            <a:endParaRPr lang="en-US" sz="3600" dirty="0" smtClean="0"/>
          </a:p>
          <a:p>
            <a:r>
              <a:rPr lang="en-US" sz="3600" dirty="0" smtClean="0"/>
              <a:t>my </a:t>
            </a:r>
            <a:r>
              <a:rPr lang="en-US" sz="3600" dirty="0"/>
              <a:t>1000 pounds </a:t>
            </a:r>
            <a:endParaRPr lang="en-US" sz="3600" dirty="0" smtClean="0"/>
          </a:p>
          <a:p>
            <a:r>
              <a:rPr lang="en-US" sz="3600" dirty="0" smtClean="0"/>
              <a:t>to </a:t>
            </a:r>
            <a:r>
              <a:rPr lang="en-US" sz="3600" dirty="0"/>
              <a:t>the ground.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04800"/>
            <a:ext cx="8534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When I'm hungry, I'll eat almost anything- </a:t>
            </a:r>
            <a:br>
              <a:rPr lang="en-US" sz="3600" dirty="0"/>
            </a:br>
            <a:r>
              <a:rPr lang="en-US" sz="3600" dirty="0"/>
              <a:t>A leather bridle, a piece of rope,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my </a:t>
            </a:r>
            <a:r>
              <a:rPr lang="en-US" sz="3600" dirty="0"/>
              <a:t>master's tent, </a:t>
            </a:r>
            <a:r>
              <a:rPr lang="en-US" sz="3600" dirty="0" smtClean="0"/>
              <a:t>Or </a:t>
            </a:r>
            <a:r>
              <a:rPr lang="en-US" sz="3600" dirty="0"/>
              <a:t>a pair of shoes. </a:t>
            </a:r>
            <a:endParaRPr lang="en-US" sz="3600" b="1" dirty="0"/>
          </a:p>
        </p:txBody>
      </p:sp>
      <p:pic>
        <p:nvPicPr>
          <p:cNvPr id="3074" name="ecx_x0000_i1027" descr="9E4F8D20-CB04-40E9-92A5-BF50393B9F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209800"/>
            <a:ext cx="4826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685800"/>
            <a:ext cx="6629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If I didn't have them, </a:t>
            </a:r>
            <a:br>
              <a:rPr lang="en-US" sz="3600" dirty="0"/>
            </a:br>
            <a:r>
              <a:rPr lang="en-US" sz="3600" dirty="0"/>
              <a:t>my knees would soon become sore and infected, </a:t>
            </a:r>
            <a:br>
              <a:rPr lang="en-US" sz="3600" dirty="0"/>
            </a:br>
            <a:r>
              <a:rPr lang="en-US" sz="3600" dirty="0"/>
              <a:t>and I could never lie down. </a:t>
            </a:r>
            <a:br>
              <a:rPr lang="en-US" sz="3600" dirty="0"/>
            </a:br>
            <a:r>
              <a:rPr lang="en-US" sz="3600" dirty="0"/>
              <a:t>I'd die of exhaustion. </a:t>
            </a:r>
          </a:p>
        </p:txBody>
      </p:sp>
      <p:pic>
        <p:nvPicPr>
          <p:cNvPr id="39938" name="ecx_x0000_i1042" descr="DE8BA20C-8700-4897-8E39-8A2E41D9E88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895600"/>
            <a:ext cx="4267200" cy="3208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685800"/>
            <a:ext cx="6629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By the way, </a:t>
            </a:r>
            <a:br>
              <a:rPr lang="en-US" sz="3600" dirty="0"/>
            </a:br>
            <a:r>
              <a:rPr lang="en-US" sz="3600" dirty="0"/>
              <a:t>I don't get thick knee pads because I fall on my knees. </a:t>
            </a:r>
            <a:br>
              <a:rPr lang="en-US" sz="3600" dirty="0"/>
            </a:br>
            <a:r>
              <a:rPr lang="en-US" sz="3600" dirty="0"/>
              <a:t>I fall on my knees because I already have these tough pads. </a:t>
            </a:r>
            <a:br>
              <a:rPr lang="en-US" sz="3600" dirty="0"/>
            </a:br>
            <a:r>
              <a:rPr lang="en-US" sz="3600" dirty="0"/>
              <a:t>Someone very great thought of me and knew I needed them. </a:t>
            </a:r>
            <a:br>
              <a:rPr lang="en-US" sz="3600" dirty="0"/>
            </a:br>
            <a:r>
              <a:rPr lang="en-US" sz="3600" dirty="0"/>
              <a:t>He designed them into my genes.</a:t>
            </a:r>
          </a:p>
        </p:txBody>
      </p:sp>
      <p:pic>
        <p:nvPicPr>
          <p:cNvPr id="40962" name="ecx_x0000_i1043" descr="A66037D9-7FA8-4394-8C61-F159891292B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17546" y="457200"/>
            <a:ext cx="2735904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685800"/>
            <a:ext cx="838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It's real difficult for me to understand </a:t>
            </a:r>
            <a:br>
              <a:rPr lang="en-US" sz="3600" dirty="0"/>
            </a:br>
            <a:r>
              <a:rPr lang="en-US" sz="3600" dirty="0"/>
              <a:t>how some people </a:t>
            </a:r>
            <a:r>
              <a:rPr lang="en-US" sz="3600" dirty="0" smtClean="0"/>
              <a:t>say</a:t>
            </a:r>
          </a:p>
          <a:p>
            <a:pPr algn="ctr"/>
            <a:r>
              <a:rPr lang="en-US" sz="3600" dirty="0" smtClean="0"/>
              <a:t>I </a:t>
            </a:r>
            <a:r>
              <a:rPr lang="en-US" sz="3600" dirty="0"/>
              <a:t>evolved into what I now am. </a:t>
            </a:r>
            <a:br>
              <a:rPr lang="en-US" sz="3600" dirty="0"/>
            </a:br>
            <a:r>
              <a:rPr lang="en-US" sz="3600" dirty="0"/>
              <a:t>I'm very technical, highly engineered dromedary camel.</a:t>
            </a:r>
          </a:p>
        </p:txBody>
      </p:sp>
      <p:pic>
        <p:nvPicPr>
          <p:cNvPr id="3" name="ecx_x0000_i1043" descr="A66037D9-7FA8-4394-8C61-F159891292B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505200"/>
            <a:ext cx="4038600" cy="3037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6858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With thanks to</a:t>
            </a:r>
          </a:p>
          <a:p>
            <a:pPr algn="ctr"/>
            <a:r>
              <a:rPr lang="en-US" sz="3600" dirty="0" smtClean="0"/>
              <a:t>Our CREATOR</a:t>
            </a:r>
            <a:endParaRPr lang="en-US" sz="3600" dirty="0"/>
          </a:p>
        </p:txBody>
      </p:sp>
      <p:pic>
        <p:nvPicPr>
          <p:cNvPr id="5" name="ecx_x0000_i1026" descr="75B1E122-C2B4-454C-8762-9A518BDBFCE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133600"/>
            <a:ext cx="5410200" cy="4250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57600" y="685800"/>
            <a:ext cx="4953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My mouth is so tough a thorny cactus doesn't bother it. </a:t>
            </a:r>
            <a:br>
              <a:rPr lang="en-US" sz="3600" dirty="0"/>
            </a:br>
            <a:r>
              <a:rPr lang="en-US" sz="3600" dirty="0"/>
              <a:t>I love to chow down grass and other plants </a:t>
            </a:r>
            <a:br>
              <a:rPr lang="en-US" sz="3600" dirty="0"/>
            </a:br>
            <a:r>
              <a:rPr lang="en-US" sz="3600" dirty="0"/>
              <a:t>That grow here on the   Arabian desert </a:t>
            </a:r>
            <a:endParaRPr lang="en-US" sz="3600" b="1" dirty="0"/>
          </a:p>
        </p:txBody>
      </p:sp>
      <p:pic>
        <p:nvPicPr>
          <p:cNvPr id="4098" name="ecx_x0000_i1028" descr="FBF5B807-5BA8-4395-A513-400AC16B6C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90800"/>
            <a:ext cx="381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685800"/>
            <a:ext cx="7696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I'm a dromedary camel, the one-hump kind </a:t>
            </a:r>
            <a:r>
              <a:rPr lang="en-US" sz="3600" dirty="0" smtClean="0"/>
              <a:t>That </a:t>
            </a:r>
            <a:r>
              <a:rPr lang="en-US" sz="3600" dirty="0"/>
              <a:t>lives on hot deserts in the   Middle East</a:t>
            </a:r>
            <a:r>
              <a:rPr lang="en-US" sz="3600" dirty="0" smtClean="0"/>
              <a:t>.</a:t>
            </a:r>
          </a:p>
          <a:p>
            <a:pPr algn="ctr"/>
            <a:r>
              <a:rPr lang="en-US" sz="3600" dirty="0"/>
              <a:t>My hump, all eighty pounds of it, </a:t>
            </a:r>
            <a:br>
              <a:rPr lang="en-US" sz="3600" dirty="0"/>
            </a:br>
            <a:r>
              <a:rPr lang="en-US" sz="3600" dirty="0"/>
              <a:t>Is filled with fat-my body fuel-not water as some people believe. </a:t>
            </a:r>
            <a:br>
              <a:rPr lang="en-US" sz="3600" dirty="0"/>
            </a:br>
            <a:r>
              <a:rPr lang="en-US" sz="3600" dirty="0"/>
              <a:t>My Mighty Maker gave it to me because </a:t>
            </a:r>
            <a:br>
              <a:rPr lang="en-US" sz="3600" dirty="0"/>
            </a:br>
            <a:r>
              <a:rPr lang="en-US" sz="3600" dirty="0"/>
              <a:t>He knew I wouldn't always be able to find food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ecx_x0000_i1029" descr="D20E9DFC-3123-46E0-8BCA-51FDCAEE0D7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381000"/>
            <a:ext cx="5867400" cy="4733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28600" y="533400"/>
            <a:ext cx="8534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As I travel </a:t>
            </a:r>
          </a:p>
          <a:p>
            <a:r>
              <a:rPr lang="en-US" sz="3600" dirty="0" smtClean="0"/>
              <a:t>across </a:t>
            </a:r>
            <a:br>
              <a:rPr lang="en-US" sz="3600" dirty="0" smtClean="0"/>
            </a:br>
            <a:r>
              <a:rPr lang="en-US" sz="3600" dirty="0" smtClean="0"/>
              <a:t>the hot sands. </a:t>
            </a:r>
            <a:br>
              <a:rPr lang="en-US" sz="3600" dirty="0" smtClean="0"/>
            </a:br>
            <a:r>
              <a:rPr lang="en-US" sz="3600" dirty="0" smtClean="0"/>
              <a:t>When I don't find </a:t>
            </a:r>
          </a:p>
          <a:p>
            <a:r>
              <a:rPr lang="en-US" sz="3600" dirty="0" smtClean="0"/>
              <a:t>any chow, my body </a:t>
            </a:r>
          </a:p>
          <a:p>
            <a:r>
              <a:rPr lang="en-US" sz="3600" dirty="0" smtClean="0"/>
              <a:t>automatically takes </a:t>
            </a:r>
          </a:p>
          <a:p>
            <a:r>
              <a:rPr lang="en-US" sz="3600" dirty="0" smtClean="0"/>
              <a:t>fat from the hump, </a:t>
            </a:r>
            <a:br>
              <a:rPr lang="en-US" sz="3600" dirty="0" smtClean="0"/>
            </a:br>
            <a:r>
              <a:rPr lang="en-US" sz="3600" dirty="0" smtClean="0"/>
              <a:t>feeds my system, </a:t>
            </a:r>
            <a:br>
              <a:rPr lang="en-US" sz="3600" dirty="0" smtClean="0"/>
            </a:br>
            <a:r>
              <a:rPr lang="en-US" sz="3600" dirty="0" smtClean="0"/>
              <a:t>and keeps me going strong. </a:t>
            </a:r>
            <a:br>
              <a:rPr lang="en-US" sz="3600" dirty="0" smtClean="0"/>
            </a:br>
            <a:r>
              <a:rPr lang="en-US" sz="3600" dirty="0" smtClean="0"/>
              <a:t>This is my emergency food supply. </a:t>
            </a:r>
            <a:endParaRPr lang="en-US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ecx_x0000_i1029" descr="D20E9DFC-3123-46E0-8BCA-51FDCAEE0D7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828800"/>
            <a:ext cx="3962400" cy="3196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57200" y="685800"/>
            <a:ext cx="8001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If I can't find any plants to munch, my body uses up my hump. </a:t>
            </a:r>
            <a:br>
              <a:rPr lang="en-US" sz="3600" dirty="0"/>
            </a:br>
            <a:r>
              <a:rPr lang="en-US" sz="3600" dirty="0"/>
              <a:t>When the  </a:t>
            </a:r>
            <a:r>
              <a:rPr lang="en-US" sz="3600" dirty="0" smtClean="0"/>
              <a:t>hump</a:t>
            </a:r>
          </a:p>
          <a:p>
            <a:r>
              <a:rPr lang="en-US" sz="3600" dirty="0" smtClean="0"/>
              <a:t>gets </a:t>
            </a:r>
            <a:r>
              <a:rPr lang="en-US" sz="3600" dirty="0"/>
              <a:t>smaller, </a:t>
            </a:r>
            <a:endParaRPr lang="en-US" sz="3600" dirty="0" smtClean="0"/>
          </a:p>
          <a:p>
            <a:r>
              <a:rPr lang="en-US" sz="3600" dirty="0" smtClean="0"/>
              <a:t>it </a:t>
            </a:r>
            <a:r>
              <a:rPr lang="en-US" sz="3600" dirty="0"/>
              <a:t>starts to tip to one side. </a:t>
            </a:r>
            <a:br>
              <a:rPr lang="en-US" sz="3600" dirty="0"/>
            </a:br>
            <a:r>
              <a:rPr lang="en-US" sz="3600" dirty="0"/>
              <a:t>But when I get to a nice oasis </a:t>
            </a:r>
            <a:endParaRPr lang="en-US" sz="3600" dirty="0" smtClean="0"/>
          </a:p>
          <a:p>
            <a:r>
              <a:rPr lang="en-US" sz="3600" dirty="0" smtClean="0"/>
              <a:t>and </a:t>
            </a:r>
            <a:r>
              <a:rPr lang="en-US" sz="3600" dirty="0"/>
              <a:t>begin to eat again, </a:t>
            </a:r>
            <a:endParaRPr lang="en-US" sz="3600" dirty="0" smtClean="0"/>
          </a:p>
          <a:p>
            <a:r>
              <a:rPr lang="en-US" sz="3600" dirty="0" smtClean="0"/>
              <a:t>my </a:t>
            </a:r>
            <a:r>
              <a:rPr lang="en-US" sz="3600" dirty="0"/>
              <a:t>hump soon builds </a:t>
            </a:r>
            <a:endParaRPr lang="en-US" sz="3600" dirty="0" smtClean="0"/>
          </a:p>
          <a:p>
            <a:r>
              <a:rPr lang="en-US" sz="3600" dirty="0" smtClean="0"/>
              <a:t>back </a:t>
            </a:r>
            <a:r>
              <a:rPr lang="en-US" sz="3600" dirty="0"/>
              <a:t>to normal.</a:t>
            </a:r>
            <a:endParaRPr lang="en-US" sz="3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ecx_x0000_i1030" descr="3DF07A36-45A7-4CD8-A0D2-855EBF00F7F8"/>
          <p:cNvPicPr>
            <a:picLocks noChangeAspect="1" noChangeArrowheads="1"/>
          </p:cNvPicPr>
          <p:nvPr/>
        </p:nvPicPr>
        <p:blipFill>
          <a:blip r:embed="rId2" cstate="print"/>
          <a:srcRect r="12847"/>
          <a:stretch>
            <a:fillRect/>
          </a:stretch>
        </p:blipFill>
        <p:spPr bwMode="auto">
          <a:xfrm>
            <a:off x="4800600" y="2562225"/>
            <a:ext cx="4135379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85800" y="685800"/>
            <a:ext cx="7696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I've been known to drink twenty-seven gallons of water in ten minutes. </a:t>
            </a:r>
            <a:br>
              <a:rPr lang="en-US" sz="3600" dirty="0"/>
            </a:br>
            <a:r>
              <a:rPr lang="en-US" sz="3600" dirty="0"/>
              <a:t>My Master Designer made me in such a fantastic way that </a:t>
            </a:r>
            <a:br>
              <a:rPr lang="en-US" sz="3600" dirty="0"/>
            </a:br>
            <a:r>
              <a:rPr lang="en-US" sz="3600" dirty="0"/>
              <a:t>In a matter of </a:t>
            </a:r>
            <a:endParaRPr lang="en-US" sz="3600" dirty="0" smtClean="0"/>
          </a:p>
          <a:p>
            <a:r>
              <a:rPr lang="en-US" sz="3600" dirty="0" smtClean="0"/>
              <a:t>minutes </a:t>
            </a:r>
            <a:r>
              <a:rPr lang="en-US" sz="3600" dirty="0"/>
              <a:t>all the </a:t>
            </a:r>
            <a:r>
              <a:rPr lang="en-US" sz="3600" dirty="0" smtClean="0"/>
              <a:t>water</a:t>
            </a:r>
          </a:p>
          <a:p>
            <a:r>
              <a:rPr lang="en-US" sz="3600" dirty="0" smtClean="0"/>
              <a:t>I've </a:t>
            </a:r>
            <a:r>
              <a:rPr lang="en-US" sz="3600" dirty="0"/>
              <a:t>swallowed </a:t>
            </a:r>
            <a:br>
              <a:rPr lang="en-US" sz="3600" dirty="0"/>
            </a:br>
            <a:r>
              <a:rPr lang="en-US" sz="3600" dirty="0"/>
              <a:t>Travels to the billions </a:t>
            </a:r>
            <a:endParaRPr lang="en-US" sz="3600" dirty="0" smtClean="0"/>
          </a:p>
          <a:p>
            <a:r>
              <a:rPr lang="en-US" sz="3600" dirty="0" smtClean="0"/>
              <a:t>of </a:t>
            </a:r>
            <a:r>
              <a:rPr lang="en-US" sz="3600" dirty="0"/>
              <a:t>microscopic cells </a:t>
            </a:r>
            <a:endParaRPr lang="en-US" sz="3600" dirty="0" smtClean="0"/>
          </a:p>
          <a:p>
            <a:r>
              <a:rPr lang="en-US" sz="3600" dirty="0" smtClean="0"/>
              <a:t>that </a:t>
            </a:r>
            <a:r>
              <a:rPr lang="en-US" sz="3600" dirty="0"/>
              <a:t>make up my flesh. </a:t>
            </a:r>
            <a:endParaRPr lang="en-US" sz="3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685800"/>
            <a:ext cx="8229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Naturally, the water I swallow first goes into my stomach.</a:t>
            </a:r>
          </a:p>
          <a:p>
            <a:r>
              <a:rPr lang="en-US" sz="3600" dirty="0"/>
              <a:t>There thirsty blood vessels absorb and carry it to every part of my body. </a:t>
            </a:r>
            <a:br>
              <a:rPr lang="en-US" sz="3600" dirty="0"/>
            </a:br>
            <a:r>
              <a:rPr lang="en-US" sz="3600" dirty="0"/>
              <a:t>Scientists have tested my stomach and found it empty </a:t>
            </a:r>
            <a:r>
              <a:rPr lang="en-US" sz="3600" dirty="0" smtClean="0"/>
              <a:t>ten </a:t>
            </a:r>
            <a:r>
              <a:rPr lang="en-US" sz="3600" dirty="0"/>
              <a:t>minutes after I've drunk twenty gallons.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309</Words>
  <Application>Microsoft Office PowerPoint</Application>
  <PresentationFormat>On-screen Show (4:3)</PresentationFormat>
  <Paragraphs>99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The amazing Camel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amazing Camel</dc:title>
  <dc:creator>Sinco</dc:creator>
  <cp:lastModifiedBy>Sinco</cp:lastModifiedBy>
  <cp:revision>8</cp:revision>
  <dcterms:created xsi:type="dcterms:W3CDTF">2010-09-18T20:29:12Z</dcterms:created>
  <dcterms:modified xsi:type="dcterms:W3CDTF">2010-09-18T21:34:56Z</dcterms:modified>
</cp:coreProperties>
</file>